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1"/>
  </p:sldMasterIdLst>
  <p:notesMasterIdLst>
    <p:notesMasterId r:id="rId3"/>
  </p:notesMasterIdLst>
  <p:sldIdLst>
    <p:sldId id="261" r:id="rId2"/>
  </p:sldIdLst>
  <p:sldSz cx="7775575" cy="10907713"/>
  <p:notesSz cx="7318375" cy="10450513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351"/>
    <a:srgbClr val="E94708"/>
    <a:srgbClr val="906E30"/>
    <a:srgbClr val="82582D"/>
    <a:srgbClr val="A4723A"/>
    <a:srgbClr val="664724"/>
    <a:srgbClr val="645226"/>
    <a:srgbClr val="640000"/>
    <a:srgbClr val="3E0000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2" d="100"/>
          <a:sy n="82" d="100"/>
        </p:scale>
        <p:origin x="60" y="-2118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171295" cy="524340"/>
          </a:xfrm>
          <a:prstGeom prst="rect">
            <a:avLst/>
          </a:prstGeom>
        </p:spPr>
        <p:txBody>
          <a:bodyPr vert="horz" lIns="97166" tIns="48583" rIns="97166" bIns="4858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145388" y="0"/>
            <a:ext cx="3171295" cy="524340"/>
          </a:xfrm>
          <a:prstGeom prst="rect">
            <a:avLst/>
          </a:prstGeom>
        </p:spPr>
        <p:txBody>
          <a:bodyPr vert="horz" lIns="97166" tIns="48583" rIns="97166" bIns="48583" rtlCol="0"/>
          <a:lstStyle>
            <a:lvl1pPr algn="r">
              <a:defRPr sz="1200"/>
            </a:lvl1pPr>
          </a:lstStyle>
          <a:p>
            <a:fld id="{70F99883-74AE-4A2C-81B7-5B86A08198C0}" type="datetimeFigureOut">
              <a:rPr kumimoji="1" lang="ja-JP" altLang="en-US" smtClean="0"/>
              <a:t>2017/2/26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401888" y="1304925"/>
            <a:ext cx="2514600" cy="35290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7166" tIns="48583" rIns="97166" bIns="4858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31838" y="5029310"/>
            <a:ext cx="5854700" cy="4114889"/>
          </a:xfrm>
          <a:prstGeom prst="rect">
            <a:avLst/>
          </a:prstGeom>
        </p:spPr>
        <p:txBody>
          <a:bodyPr vert="horz" lIns="97166" tIns="48583" rIns="97166" bIns="4858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926176"/>
            <a:ext cx="3171295" cy="524339"/>
          </a:xfrm>
          <a:prstGeom prst="rect">
            <a:avLst/>
          </a:prstGeom>
        </p:spPr>
        <p:txBody>
          <a:bodyPr vert="horz" lIns="97166" tIns="48583" rIns="97166" bIns="4858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145388" y="9926176"/>
            <a:ext cx="3171295" cy="524339"/>
          </a:xfrm>
          <a:prstGeom prst="rect">
            <a:avLst/>
          </a:prstGeom>
        </p:spPr>
        <p:txBody>
          <a:bodyPr vert="horz" lIns="97166" tIns="48583" rIns="97166" bIns="48583" rtlCol="0" anchor="b"/>
          <a:lstStyle>
            <a:lvl1pPr algn="r">
              <a:defRPr sz="12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791450" cy="1091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9374188"/>
            <a:ext cx="7800975" cy="153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/>
        </p:nvSpPr>
        <p:spPr>
          <a:xfrm>
            <a:off x="527957" y="9547546"/>
            <a:ext cx="1298753" cy="2862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60" dirty="0">
                <a:solidFill>
                  <a:srgbClr val="231815"/>
                </a:solidFill>
              </a:rPr>
              <a:t>お問い合わせは</a:t>
            </a:r>
            <a:endParaRPr lang="zh-CN" altLang="en-US" sz="1260" dirty="0">
              <a:solidFill>
                <a:srgbClr val="231815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2460" y="9833778"/>
            <a:ext cx="5094719" cy="909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190" dirty="0">
                <a:solidFill>
                  <a:srgbClr val="231815"/>
                </a:solidFill>
                <a:latin typeface="HGPSoeiKakugothicUB" pitchFamily="34" charset="-128"/>
                <a:ea typeface="HGPSoeiKakugothicUB" pitchFamily="34" charset="-128"/>
              </a:rPr>
              <a:t>やわらグループ事務局 </a:t>
            </a:r>
            <a:r>
              <a:rPr lang="ja-JP" altLang="en-US" sz="1680" dirty="0">
                <a:solidFill>
                  <a:srgbClr val="231815"/>
                </a:solidFill>
                <a:latin typeface="MS PGothic" pitchFamily="34" charset="-128"/>
                <a:ea typeface="MS PGothic" pitchFamily="34" charset="-128"/>
              </a:rPr>
              <a:t>（担当：山崎　）</a:t>
            </a:r>
          </a:p>
          <a:p>
            <a:r>
              <a:rPr lang="en-US" altLang="ja-JP" sz="1560" dirty="0" err="1">
                <a:solidFill>
                  <a:srgbClr val="231815"/>
                </a:solidFill>
                <a:latin typeface="MS PGothic" pitchFamily="34" charset="-128"/>
                <a:ea typeface="MS PGothic" pitchFamily="34" charset="-128"/>
              </a:rPr>
              <a:t>xxxxxxxxx</a:t>
            </a:r>
            <a:r>
              <a:rPr lang="ja-JP" altLang="en-US" sz="1560" dirty="0">
                <a:solidFill>
                  <a:srgbClr val="231815"/>
                </a:solidFill>
                <a:latin typeface="MS PGothic" pitchFamily="34" charset="-128"/>
                <a:ea typeface="MS PGothic" pitchFamily="34" charset="-128"/>
              </a:rPr>
              <a:t>＠</a:t>
            </a:r>
            <a:r>
              <a:rPr lang="en-US" altLang="ja-JP" sz="1560" dirty="0" err="1">
                <a:solidFill>
                  <a:srgbClr val="231815"/>
                </a:solidFill>
                <a:latin typeface="MS PGothic" pitchFamily="34" charset="-128"/>
                <a:ea typeface="MS PGothic" pitchFamily="34" charset="-128"/>
              </a:rPr>
              <a:t>xxxxxx</a:t>
            </a:r>
            <a:r>
              <a:rPr lang="en-US" altLang="ja-JP" sz="1560" dirty="0">
                <a:solidFill>
                  <a:srgbClr val="231815"/>
                </a:solidFill>
                <a:latin typeface="MS PGothic" pitchFamily="34" charset="-128"/>
                <a:ea typeface="MS PGothic" pitchFamily="34" charset="-128"/>
              </a:rPr>
              <a:t>.</a:t>
            </a:r>
            <a:r>
              <a:rPr lang="ja-JP" altLang="en-US" sz="1560" dirty="0">
                <a:solidFill>
                  <a:srgbClr val="231815"/>
                </a:solidFill>
                <a:latin typeface="MS PGothic" pitchFamily="34" charset="-128"/>
                <a:ea typeface="MS PGothic" pitchFamily="34" charset="-128"/>
              </a:rPr>
              <a:t>　　</a:t>
            </a:r>
            <a:endParaRPr lang="en-US" altLang="ja-JP" sz="1560" dirty="0">
              <a:solidFill>
                <a:srgbClr val="231815"/>
              </a:solidFill>
              <a:latin typeface="MS PGothic" pitchFamily="34" charset="-128"/>
              <a:ea typeface="MS PGothic" pitchFamily="34" charset="-128"/>
            </a:endParaRPr>
          </a:p>
          <a:p>
            <a:r>
              <a:rPr lang="en-US" altLang="ja-JP" sz="1560" dirty="0">
                <a:solidFill>
                  <a:srgbClr val="231815"/>
                </a:solidFill>
                <a:latin typeface="MS PGothic" pitchFamily="34" charset="-128"/>
                <a:ea typeface="MS PGothic" pitchFamily="34" charset="-128"/>
              </a:rPr>
              <a:t>http://www.askult.com/</a:t>
            </a:r>
            <a:endParaRPr lang="zh-CN" altLang="en-US" sz="1560" dirty="0">
              <a:solidFill>
                <a:srgbClr val="231815"/>
              </a:solidFill>
              <a:latin typeface="MS PGothic" pitchFamily="34" charset="-128"/>
              <a:ea typeface="MS PGothic" pitchFamily="34" charset="-12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01785" y="182413"/>
            <a:ext cx="4501010" cy="489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580" spc="300" dirty="0">
                <a:solidFill>
                  <a:schemeClr val="bg1"/>
                </a:solidFill>
                <a:latin typeface="HGPSoeiKakugothicUB" pitchFamily="34" charset="-128"/>
                <a:ea typeface="HGPSoeiKakugothicUB" pitchFamily="34" charset="-128"/>
              </a:rPr>
              <a:t>やわらマラソン部</a:t>
            </a:r>
            <a:endParaRPr lang="zh-CN" altLang="en-US" sz="2580" spc="300" dirty="0">
              <a:solidFill>
                <a:schemeClr val="bg1"/>
              </a:solidFill>
              <a:latin typeface="HGPSoeiKakugothicUB" pitchFamily="34" charset="-128"/>
              <a:ea typeface="HGPSoeiKakugothicUB" pitchFamily="34" charset="-128"/>
            </a:endParaRPr>
          </a:p>
        </p:txBody>
      </p:sp>
      <p:sp>
        <p:nvSpPr>
          <p:cNvPr id="18" name="Rectangle 17"/>
          <p:cNvSpPr/>
          <p:nvPr/>
        </p:nvSpPr>
        <p:spPr>
          <a:xfrm rot="-300000">
            <a:off x="1097302" y="1111925"/>
            <a:ext cx="1813155" cy="293927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r>
              <a:rPr lang="ja-JP" altLang="en-US" sz="1270" dirty="0">
                <a:solidFill>
                  <a:srgbClr val="FFF351"/>
                </a:solidFill>
                <a:latin typeface="+mj-ea"/>
                <a:ea typeface="+mj-ea"/>
              </a:rPr>
              <a:t>●体力がつく！</a:t>
            </a:r>
            <a:endParaRPr lang="en-US" altLang="ja-JP" sz="1270" dirty="0">
              <a:solidFill>
                <a:srgbClr val="FFF351"/>
              </a:solidFill>
              <a:latin typeface="+mj-ea"/>
              <a:ea typeface="+mj-ea"/>
            </a:endParaRPr>
          </a:p>
        </p:txBody>
      </p:sp>
      <p:sp>
        <p:nvSpPr>
          <p:cNvPr id="19" name="Rectangle 18"/>
          <p:cNvSpPr/>
          <p:nvPr/>
        </p:nvSpPr>
        <p:spPr>
          <a:xfrm rot="-300000">
            <a:off x="5005158" y="730690"/>
            <a:ext cx="2114498" cy="293927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r>
              <a:rPr lang="ja-JP" altLang="en-US" sz="1270" dirty="0">
                <a:solidFill>
                  <a:srgbClr val="FFF351"/>
                </a:solidFill>
                <a:latin typeface="+mj-ea"/>
                <a:ea typeface="+mj-ea"/>
              </a:rPr>
              <a:t>●元気が湧いてくる</a:t>
            </a:r>
            <a:r>
              <a:rPr lang="en-US" altLang="ja-JP" sz="1270" dirty="0">
                <a:solidFill>
                  <a:srgbClr val="FFF351"/>
                </a:solidFill>
                <a:latin typeface="+mj-ea"/>
                <a:ea typeface="+mj-ea"/>
              </a:rPr>
              <a:t>!</a:t>
            </a:r>
          </a:p>
        </p:txBody>
      </p:sp>
      <p:sp>
        <p:nvSpPr>
          <p:cNvPr id="20" name="Rectangle 19"/>
          <p:cNvSpPr/>
          <p:nvPr/>
        </p:nvSpPr>
        <p:spPr>
          <a:xfrm rot="-300000">
            <a:off x="5587301" y="1054181"/>
            <a:ext cx="2390148" cy="289310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r>
              <a:rPr lang="ja-JP" altLang="en-US" sz="1270" dirty="0">
                <a:solidFill>
                  <a:srgbClr val="FFF351"/>
                </a:solidFill>
                <a:latin typeface="+mj-ea"/>
                <a:ea typeface="+mj-ea"/>
              </a:rPr>
              <a:t>●いつまでも若々しくなる！</a:t>
            </a:r>
            <a:endParaRPr lang="en-US" altLang="ja-JP" sz="1270" dirty="0">
              <a:solidFill>
                <a:srgbClr val="FFF351"/>
              </a:solidFill>
              <a:latin typeface="+mj-ea"/>
              <a:ea typeface="+mj-ea"/>
            </a:endParaRPr>
          </a:p>
        </p:txBody>
      </p:sp>
      <p:sp>
        <p:nvSpPr>
          <p:cNvPr id="21" name="Rectangle 20"/>
          <p:cNvSpPr/>
          <p:nvPr/>
        </p:nvSpPr>
        <p:spPr>
          <a:xfrm rot="-300000">
            <a:off x="429264" y="785918"/>
            <a:ext cx="1721490" cy="293927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r>
              <a:rPr lang="ja-JP" altLang="en-US" sz="1270" dirty="0">
                <a:solidFill>
                  <a:srgbClr val="FFF351"/>
                </a:solidFill>
                <a:latin typeface="+mj-ea"/>
                <a:ea typeface="+mj-ea"/>
              </a:rPr>
              <a:t>●初心者大歓迎</a:t>
            </a:r>
            <a:endParaRPr lang="en-US" altLang="ja-JP" sz="1270" dirty="0">
              <a:solidFill>
                <a:srgbClr val="FFF351"/>
              </a:solidFill>
              <a:latin typeface="+mj-ea"/>
              <a:ea typeface="+mj-ea"/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956" y="1010294"/>
            <a:ext cx="1428975" cy="16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3499" y="1331094"/>
            <a:ext cx="1428975" cy="16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5387" y="923525"/>
            <a:ext cx="1761750" cy="21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3220" y="1291256"/>
            <a:ext cx="1507275" cy="16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3" y="6958978"/>
            <a:ext cx="7783200" cy="2407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 rot="-300000">
            <a:off x="472267" y="7261150"/>
            <a:ext cx="7003840" cy="15973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9780" spc="-150" dirty="0">
                <a:solidFill>
                  <a:schemeClr val="bg1"/>
                </a:solidFill>
                <a:latin typeface="HGPSoeiKakugothicUB" pitchFamily="34" charset="-128"/>
                <a:ea typeface="HGPSoeiKakugothicUB" pitchFamily="34" charset="-128"/>
              </a:rPr>
              <a:t>部員大募集</a:t>
            </a:r>
            <a:r>
              <a:rPr lang="en-US" altLang="zh-TW" sz="9780" spc="-150" dirty="0">
                <a:solidFill>
                  <a:schemeClr val="bg1"/>
                </a:solidFill>
                <a:latin typeface="HGPSoeiKakugothicUB" pitchFamily="34" charset="-128"/>
                <a:ea typeface="HGPSoeiKakugothicUB" pitchFamily="34" charset="-128"/>
              </a:rPr>
              <a:t>!!</a:t>
            </a:r>
            <a:endParaRPr lang="zh-CN" altLang="en-US" sz="9780" spc="-150" dirty="0">
              <a:solidFill>
                <a:schemeClr val="bg1"/>
              </a:solidFill>
              <a:latin typeface="HGPSoeiKakugothicUB" pitchFamily="34" charset="-128"/>
              <a:ea typeface="HGPSoeiKakugothicUB" pitchFamily="34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8910" y="1560738"/>
            <a:ext cx="4810555" cy="5233783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650057" y="4753127"/>
            <a:ext cx="4906800" cy="2144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8000"/>
              </a:lnSpc>
            </a:pPr>
            <a:r>
              <a:rPr lang="en-US" altLang="zh-CN" sz="7680" spc="600" dirty="0" err="1">
                <a:solidFill>
                  <a:schemeClr val="bg1"/>
                </a:solidFill>
                <a:latin typeface="HGPSoeiKakugothicUB" pitchFamily="34" charset="-128"/>
                <a:ea typeface="HGPSoeiKakugothicUB" pitchFamily="34" charset="-128"/>
              </a:rPr>
              <a:t>Yawara</a:t>
            </a:r>
            <a:endParaRPr lang="en-US" altLang="zh-CN" sz="7680" spc="600" dirty="0">
              <a:solidFill>
                <a:schemeClr val="bg1"/>
              </a:solidFill>
              <a:latin typeface="HGPSoeiKakugothicUB" pitchFamily="34" charset="-128"/>
              <a:ea typeface="HGPSoeiKakugothicUB" pitchFamily="34" charset="-128"/>
            </a:endParaRPr>
          </a:p>
          <a:p>
            <a:pPr algn="ctr">
              <a:lnSpc>
                <a:spcPts val="8000"/>
              </a:lnSpc>
            </a:pPr>
            <a:r>
              <a:rPr lang="ja-JP" altLang="en-US" sz="7680" spc="600" dirty="0">
                <a:solidFill>
                  <a:schemeClr val="bg1"/>
                </a:solidFill>
                <a:latin typeface="HGPSoeiKakugothicUB" pitchFamily="34" charset="-128"/>
                <a:ea typeface="HGPSoeiKakugothicUB" pitchFamily="34" charset="-128"/>
              </a:rPr>
              <a:t>マラソン部</a:t>
            </a:r>
            <a:endParaRPr lang="en-US" altLang="zh-CN" sz="7680" spc="600" dirty="0">
              <a:solidFill>
                <a:schemeClr val="bg1"/>
              </a:solidFill>
              <a:latin typeface="HGPSoeiKakugothicUB" pitchFamily="34" charset="-128"/>
              <a:ea typeface="HGPSoeiKakugothicUB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79290052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0</TotalTime>
  <Words>37</Words>
  <Application>Microsoft Office PowerPoint</Application>
  <PresentationFormat>ユーザー設定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HGP創英角ｺﾞｼｯｸUB</vt:lpstr>
      <vt:lpstr>ＭＳ Ｐゴシック</vt:lpstr>
      <vt:lpstr>ＭＳ Ｐゴシック</vt:lpstr>
      <vt:lpstr>SimSun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2016-07-28T23:33:47Z</dcterms:created>
  <dcterms:modified xsi:type="dcterms:W3CDTF">2017-02-26T03:43:51Z</dcterms:modified>
</cp:coreProperties>
</file>